
<file path=[Content_Types].xml><?xml version="1.0" encoding="utf-8"?>
<Types xmlns="http://schemas.openxmlformats.org/package/2006/content-types"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69.xml" ContentType="application/vnd.openxmlformats-officedocument.presentationml.slide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71.xml" ContentType="application/vnd.openxmlformats-officedocument.presentationml.slide+xml"/>
  <Override PartName="/ppt/slides/slide3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72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s/slide70.xml" ContentType="application/vnd.openxmlformats-officedocument.presentationml.slide+xml"/>
  <Override PartName="/ppt/slides/slide31.xml" ContentType="application/vnd.openxmlformats-officedocument.presentationml.slide+xml"/>
  <Override PartName="/ppt/slideLayouts/slideLayout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313" r:id="rId2"/>
    <p:sldId id="312" r:id="rId3"/>
    <p:sldId id="324" r:id="rId4"/>
    <p:sldId id="326" r:id="rId5"/>
    <p:sldId id="279" r:id="rId6"/>
    <p:sldId id="314" r:id="rId7"/>
    <p:sldId id="343" r:id="rId8"/>
    <p:sldId id="320" r:id="rId9"/>
    <p:sldId id="327" r:id="rId10"/>
    <p:sldId id="315" r:id="rId11"/>
    <p:sldId id="316" r:id="rId12"/>
    <p:sldId id="323" r:id="rId13"/>
    <p:sldId id="328" r:id="rId14"/>
    <p:sldId id="278" r:id="rId15"/>
    <p:sldId id="317" r:id="rId16"/>
    <p:sldId id="344" r:id="rId17"/>
    <p:sldId id="321" r:id="rId18"/>
    <p:sldId id="329" r:id="rId19"/>
    <p:sldId id="318" r:id="rId20"/>
    <p:sldId id="322" r:id="rId21"/>
    <p:sldId id="319" r:id="rId22"/>
    <p:sldId id="330" r:id="rId23"/>
    <p:sldId id="325" r:id="rId24"/>
    <p:sldId id="345" r:id="rId25"/>
    <p:sldId id="294" r:id="rId26"/>
    <p:sldId id="331" r:id="rId27"/>
    <p:sldId id="258" r:id="rId28"/>
    <p:sldId id="311" r:id="rId29"/>
    <p:sldId id="346" r:id="rId30"/>
    <p:sldId id="257" r:id="rId31"/>
    <p:sldId id="284" r:id="rId32"/>
    <p:sldId id="332" r:id="rId33"/>
    <p:sldId id="259" r:id="rId34"/>
    <p:sldId id="347" r:id="rId35"/>
    <p:sldId id="285" r:id="rId36"/>
    <p:sldId id="260" r:id="rId37"/>
    <p:sldId id="333" r:id="rId38"/>
    <p:sldId id="261" r:id="rId39"/>
    <p:sldId id="286" r:id="rId40"/>
    <p:sldId id="334" r:id="rId41"/>
    <p:sldId id="262" r:id="rId42"/>
    <p:sldId id="348" r:id="rId43"/>
    <p:sldId id="287" r:id="rId44"/>
    <p:sldId id="263" r:id="rId45"/>
    <p:sldId id="335" r:id="rId46"/>
    <p:sldId id="264" r:id="rId47"/>
    <p:sldId id="280" r:id="rId48"/>
    <p:sldId id="266" r:id="rId49"/>
    <p:sldId id="282" r:id="rId50"/>
    <p:sldId id="336" r:id="rId51"/>
    <p:sldId id="267" r:id="rId52"/>
    <p:sldId id="310" r:id="rId53"/>
    <p:sldId id="337" r:id="rId54"/>
    <p:sldId id="268" r:id="rId55"/>
    <p:sldId id="269" r:id="rId56"/>
    <p:sldId id="338" r:id="rId57"/>
    <p:sldId id="270" r:id="rId58"/>
    <p:sldId id="283" r:id="rId59"/>
    <p:sldId id="271" r:id="rId60"/>
    <p:sldId id="340" r:id="rId61"/>
    <p:sldId id="281" r:id="rId62"/>
    <p:sldId id="339" r:id="rId63"/>
    <p:sldId id="256" r:id="rId64"/>
    <p:sldId id="288" r:id="rId65"/>
    <p:sldId id="289" r:id="rId66"/>
    <p:sldId id="265" r:id="rId67"/>
    <p:sldId id="341" r:id="rId68"/>
    <p:sldId id="290" r:id="rId69"/>
    <p:sldId id="291" r:id="rId70"/>
    <p:sldId id="342" r:id="rId71"/>
    <p:sldId id="309" r:id="rId72"/>
    <p:sldId id="293" r:id="rId7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7" d="100"/>
          <a:sy n="67" d="100"/>
        </p:scale>
        <p:origin x="-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printerSettings" Target="printerSettings/printerSettings1.bin"/><Relationship Id="rId75" Type="http://schemas.openxmlformats.org/officeDocument/2006/relationships/presProps" Target="presProps.xml"/><Relationship Id="rId76" Type="http://schemas.openxmlformats.org/officeDocument/2006/relationships/viewProps" Target="viewProps.xml"/><Relationship Id="rId77" Type="http://schemas.openxmlformats.org/officeDocument/2006/relationships/theme" Target="theme/theme1.xml"/><Relationship Id="rId78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951BF-05C7-8F4C-8E1E-206EAE9F4EF8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3F63E-3EA3-DC48-93F3-9E1151D1E0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59" r="-1785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955" r="-19955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301" r="-20301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14" r="-1781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250" r="-18250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773" r="-18773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95" r="-15895"/>
          <a:stretch>
            <a:fillRect/>
          </a:stretch>
        </p:blipFill>
        <p:spPr/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361" r="-20361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520" r="-1552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939" r="-15939"/>
          <a:stretch>
            <a:fillRect/>
          </a:stretch>
        </p:blipFill>
        <p:spPr/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565" r="-20565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98" r="-15298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90" r="-16790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188" r="-16188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914" r="-20914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145" r="-1714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01" r="-18501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498" r="-16498"/>
          <a:stretch>
            <a:fillRect/>
          </a:stretch>
        </p:blipFill>
        <p:spPr/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468" r="-16468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033" r="-19033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367" r="-14367"/>
          <a:stretch>
            <a:fillRect/>
          </a:stretch>
        </p:blipFill>
        <p:spPr/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536" r="-16536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836" r="-18836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481" r="-14481"/>
          <a:stretch>
            <a:fillRect/>
          </a:stretch>
        </p:blipFill>
        <p:spPr/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86" r="-17086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04" r="-15704"/>
          <a:stretch>
            <a:fillRect/>
          </a:stretch>
        </p:blipFill>
        <p:spPr/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92" r="-18692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449" r="-15449"/>
          <a:stretch>
            <a:fillRect/>
          </a:stretch>
        </p:blipFill>
        <p:spPr/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70" r="-15870"/>
          <a:stretch>
            <a:fillRect/>
          </a:stretch>
        </p:blipFill>
        <p:spPr/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834" r="-19834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066" r="-19066"/>
          <a:stretch>
            <a:fillRect/>
          </a:stretch>
        </p:blipFill>
        <p:spPr/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617" r="-17617"/>
          <a:stretch>
            <a:fillRect/>
          </a:stretch>
        </p:blipFill>
        <p:spPr/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47" r="-15747"/>
          <a:stretch>
            <a:fillRect/>
          </a:stretch>
        </p:blipFill>
        <p:spPr/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56" r="-16256"/>
          <a:stretch>
            <a:fillRect/>
          </a:stretch>
        </p:blipFill>
        <p:spPr/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20" r="-16820"/>
          <a:stretch>
            <a:fillRect/>
          </a:stretch>
        </p:blipFill>
        <p:spPr/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40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34" r="-17934"/>
          <a:stretch>
            <a:fillRect/>
          </a:stretch>
        </p:blipFill>
        <p:spPr/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554" r="-19554"/>
          <a:stretch>
            <a:fillRect/>
          </a:stretch>
        </p:blipFill>
        <p:spPr/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51" r="-17751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033" r="-19033"/>
          <a:stretch>
            <a:fillRect/>
          </a:stretch>
        </p:blipFill>
        <p:spPr/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693" r="-19693"/>
          <a:stretch>
            <a:fillRect/>
          </a:stretch>
        </p:blipFill>
        <p:spPr/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icture 58 14-30-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990600"/>
            <a:ext cx="5943600" cy="4413404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36" r="-17736"/>
          <a:stretch>
            <a:fillRect/>
          </a:stretch>
        </p:blipFill>
        <p:spPr/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281" r="-19281"/>
          <a:stretch>
            <a:fillRect/>
          </a:stretch>
        </p:blipFill>
        <p:spPr/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30" r="-17830"/>
          <a:stretch>
            <a:fillRect/>
          </a:stretch>
        </p:blipFill>
        <p:spPr/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08" r="-17308"/>
          <a:stretch>
            <a:fillRect/>
          </a:stretch>
        </p:blipFill>
        <p:spPr/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096" r="-19096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509" r="-17509"/>
          <a:stretch>
            <a:fillRect/>
          </a:stretch>
        </p:blipFill>
        <p:spPr/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12" r="-17412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568" r="-19568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91</Words>
  <Application>Microsoft Macintosh PowerPoint</Application>
  <PresentationFormat>On-screen Show (4:3)</PresentationFormat>
  <Paragraphs>23</Paragraphs>
  <Slides>72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</vt:vector>
  </TitlesOfParts>
  <Company>School District 2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Julie.L.Roy</dc:creator>
  <cp:lastModifiedBy>District 2 - RMS Sean Terry</cp:lastModifiedBy>
  <cp:revision>3</cp:revision>
  <dcterms:created xsi:type="dcterms:W3CDTF">2010-11-19T14:32:42Z</dcterms:created>
  <dcterms:modified xsi:type="dcterms:W3CDTF">2010-11-19T14:33:03Z</dcterms:modified>
</cp:coreProperties>
</file>